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6E8DFB-F62A-448F-A18A-F56849003D01}" v="6" dt="2022-07-14T13:52:14.8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22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1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2D051-B7CB-054E-9A52-D33D24AD6F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B756A0-FCD3-884F-ACDD-4AD11B4EEB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FB9B6-F1A4-CD48-9BDC-6C354CA44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F29E6-5EB2-CE41-A04C-5A39C17CA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B3CAD-4474-8049-A46F-5BFEF9F09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6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6BD2E-0B58-224B-A193-406981071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E9FBC-A370-1B44-AF3F-91C8C7DD9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934D9-CAA6-424A-8597-E298B1259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CE521-DACA-2F4F-AE7C-568689FC7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DF547-F2F2-0A43-B22D-A8A25CAD6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11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610A5-9FC5-804A-8301-B9E9C3436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58608-E482-9643-948F-78117A1EA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BE03F-8988-9943-955F-B291150C8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B4B6C-133F-A24C-8375-A094CFCED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0E318-E0D4-7F49-B2BD-D4B0C7B0C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37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17D13-AFBE-E746-A6AF-E21B97319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14BB83-ACB2-3443-81FC-3A8994A576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EB9408-F349-E24E-9859-F23D8D1C2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4C684E-4F0F-F74D-AACB-3028C3DF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B2D46-80C3-7E44-907F-77302C1A4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B38C06-5C74-AE4D-ABBE-5767F25C8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750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27B76-F63C-C145-8461-1BE46AD1C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7D958-D739-1C48-8723-2FC7B3726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734B83-6E83-1F41-A2F4-9D0817CEA2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4D9504-B80C-7F4F-A56E-45577C3ECB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556560-B37C-224D-A5DB-0D6482C9A4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B95C60-3E7D-2140-9B06-42EBF4F8B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1649AE-840B-034C-9B38-0D64D4D9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EE22F9-6DC8-0945-B1F8-D49C029A6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93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C3AAA-38BB-A649-8588-D5537A22F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D9B666-FA92-A840-90D2-6F9F7E781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CE7815-B821-7649-AABA-F40EB27C4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E0D425-F3BD-FC41-96DF-D82F3B1A0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23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5F148C-E3AC-4943-A931-D167425D2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E0678F-F8DB-7F46-B449-0EDA59DB8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92DBEC-76EE-6D4D-8D29-14AF946DA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7020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50BAD-335A-CA47-9556-92E731A8A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0E9D6-DF18-FC42-905A-F38AEE3B7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8A4527-4536-A340-B88B-4CABB91E1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0A2B4-4476-C24D-BB7D-52DA22D8B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56319-EA4A-1944-80D8-8F5B9B586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FD6F76-DABC-904A-8E45-8713B139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27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B76F9-08E9-164E-84DB-869597E49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12E3B0-0E06-7346-ABDD-8D7CC0604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FDD8E9-EB4B-E84E-A522-525E2B0B55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6283E3-6682-2E45-BEB5-5C425EAD5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93C28-2330-C34F-8F27-6D07A5C98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89BE6-A67B-1D49-8535-B9AB99F3A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11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C76DF-5795-CB43-92C1-DF2445A65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5F5D94-BD5F-5F4D-A538-25759B4EB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3CF15-20B4-F848-8C68-BF75AC61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E1280-3B9C-8C4B-A629-0475E70B0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2E84E-AF5A-124D-9215-3D24E43C6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669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7FCA8E-DE1D-3340-A7FD-9554846BB2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65B267-4149-E347-9C39-96476A361A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82ADE-D3A4-2541-9EB4-A8B3E9651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10EAE-0823-474A-9DD9-63AAD0503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C3867-04C8-8147-BE0E-20C8EC9B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782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0CA3C8-A7D6-6F4B-99D2-3C6B0F4D4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B8835-D1EA-3943-B15C-C87EDA3DA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83261-A60F-694D-A70F-0C469D3FBC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F98DDF-253A-8648-AFC3-0F58D63951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B7980-EBD6-C74D-80A2-7783BA19B2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17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tionary.org/wiki/%CE%94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176F71-4C0F-7E5E-09AC-430DF471D5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324" t="17780" r="29165" b="18193"/>
          <a:stretch/>
        </p:blipFill>
        <p:spPr>
          <a:xfrm>
            <a:off x="2032000" y="1093104"/>
            <a:ext cx="5907316" cy="57648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597427-DAB0-6737-4A8B-CF848EC7572C}"/>
              </a:ext>
            </a:extLst>
          </p:cNvPr>
          <p:cNvSpPr txBox="1"/>
          <p:nvPr/>
        </p:nvSpPr>
        <p:spPr>
          <a:xfrm>
            <a:off x="145143" y="101600"/>
            <a:ext cx="1337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Fig. 3f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0750DE-6241-7ED5-9C11-80D1F2BBF0A8}"/>
              </a:ext>
            </a:extLst>
          </p:cNvPr>
          <p:cNvSpPr txBox="1"/>
          <p:nvPr/>
        </p:nvSpPr>
        <p:spPr>
          <a:xfrm>
            <a:off x="5152574" y="286266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D34878-C7FF-9C91-D3D7-7DDC0D361170}"/>
              </a:ext>
            </a:extLst>
          </p:cNvPr>
          <p:cNvSpPr txBox="1"/>
          <p:nvPr/>
        </p:nvSpPr>
        <p:spPr>
          <a:xfrm>
            <a:off x="5133159" y="10390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A03360-CCB0-CB5A-DC3C-27B9C0FFD089}"/>
              </a:ext>
            </a:extLst>
          </p:cNvPr>
          <p:cNvSpPr txBox="1"/>
          <p:nvPr/>
        </p:nvSpPr>
        <p:spPr>
          <a:xfrm>
            <a:off x="5159834" y="598320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00FB24-0A66-170C-889B-A2AFC3FEEB5B}"/>
              </a:ext>
            </a:extLst>
          </p:cNvPr>
          <p:cNvSpPr txBox="1"/>
          <p:nvPr/>
        </p:nvSpPr>
        <p:spPr>
          <a:xfrm>
            <a:off x="5405130" y="332432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515A80-17EE-8DF5-1D0E-100E04EEDCCB}"/>
              </a:ext>
            </a:extLst>
          </p:cNvPr>
          <p:cNvSpPr txBox="1"/>
          <p:nvPr/>
        </p:nvSpPr>
        <p:spPr>
          <a:xfrm>
            <a:off x="5506119" y="66973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50B98-F60F-4031-CD6F-C0CB63E31746}"/>
              </a:ext>
            </a:extLst>
          </p:cNvPr>
          <p:cNvSpPr txBox="1"/>
          <p:nvPr/>
        </p:nvSpPr>
        <p:spPr>
          <a:xfrm>
            <a:off x="5504515" y="102493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B2BF403-3422-E7B8-9C1D-8070EA189C12}"/>
              </a:ext>
            </a:extLst>
          </p:cNvPr>
          <p:cNvSpPr txBox="1"/>
          <p:nvPr/>
        </p:nvSpPr>
        <p:spPr>
          <a:xfrm>
            <a:off x="6559049" y="315294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Y360A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C91B95-F9E0-E6F7-2FB3-67E64AA80327}"/>
              </a:ext>
            </a:extLst>
          </p:cNvPr>
          <p:cNvSpPr txBox="1"/>
          <p:nvPr/>
        </p:nvSpPr>
        <p:spPr>
          <a:xfrm>
            <a:off x="5924447" y="6446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423F48-42B4-529B-0E52-6FAC993ECF0C}"/>
              </a:ext>
            </a:extLst>
          </p:cNvPr>
          <p:cNvSpPr txBox="1"/>
          <p:nvPr/>
        </p:nvSpPr>
        <p:spPr>
          <a:xfrm>
            <a:off x="5922843" y="9998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7AC0E1-CC87-564D-A566-D82E3DB5A174}"/>
              </a:ext>
            </a:extLst>
          </p:cNvPr>
          <p:cNvSpPr txBox="1"/>
          <p:nvPr/>
        </p:nvSpPr>
        <p:spPr>
          <a:xfrm>
            <a:off x="6278325" y="64208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7511F4-3AE0-2A5D-059F-9E4BD119425C}"/>
              </a:ext>
            </a:extLst>
          </p:cNvPr>
          <p:cNvSpPr txBox="1"/>
          <p:nvPr/>
        </p:nvSpPr>
        <p:spPr>
          <a:xfrm>
            <a:off x="6276721" y="9972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85212FD-1A89-E883-CCA9-850E1B4DEBA9}"/>
              </a:ext>
            </a:extLst>
          </p:cNvPr>
          <p:cNvSpPr txBox="1"/>
          <p:nvPr/>
        </p:nvSpPr>
        <p:spPr>
          <a:xfrm>
            <a:off x="6619288" y="64208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18156F1-AF21-E775-911F-07AC72FECE5D}"/>
              </a:ext>
            </a:extLst>
          </p:cNvPr>
          <p:cNvSpPr txBox="1"/>
          <p:nvPr/>
        </p:nvSpPr>
        <p:spPr>
          <a:xfrm>
            <a:off x="6617684" y="9972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6EFBFD-6CE9-6777-3E29-0727792C0B61}"/>
              </a:ext>
            </a:extLst>
          </p:cNvPr>
          <p:cNvSpPr txBox="1"/>
          <p:nvPr/>
        </p:nvSpPr>
        <p:spPr>
          <a:xfrm>
            <a:off x="6973166" y="6395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9CB4563-81B6-2720-26A6-BA4ACB3BBA37}"/>
              </a:ext>
            </a:extLst>
          </p:cNvPr>
          <p:cNvSpPr txBox="1"/>
          <p:nvPr/>
        </p:nvSpPr>
        <p:spPr>
          <a:xfrm>
            <a:off x="6971562" y="99469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0A2E6E0-D1A5-B4EC-F16B-6C223E8C221A}"/>
              </a:ext>
            </a:extLst>
          </p:cNvPr>
          <p:cNvSpPr txBox="1"/>
          <p:nvPr/>
        </p:nvSpPr>
        <p:spPr>
          <a:xfrm>
            <a:off x="5888270" y="343436"/>
            <a:ext cx="9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Δ</a:t>
            </a:r>
            <a:r>
              <a:rPr lang="en-US" dirty="0"/>
              <a:t>int1     </a:t>
            </a:r>
            <a:endParaRPr lang="el-GR" dirty="0">
              <a:hlinkClick r:id="rId3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F1E99BF-DD02-8D8A-5770-044925084153}"/>
              </a:ext>
            </a:extLst>
          </p:cNvPr>
          <p:cNvSpPr txBox="1"/>
          <p:nvPr/>
        </p:nvSpPr>
        <p:spPr>
          <a:xfrm>
            <a:off x="7957568" y="4007545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crRNA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C9FB073-F134-3CD7-F7A4-3B5A134866E2}"/>
              </a:ext>
            </a:extLst>
          </p:cNvPr>
          <p:cNvSpPr txBox="1"/>
          <p:nvPr/>
        </p:nvSpPr>
        <p:spPr>
          <a:xfrm>
            <a:off x="7942327" y="4426080"/>
            <a:ext cx="1224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 RNA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C5BEF24-4A19-38CC-C246-24E6E8885657}"/>
              </a:ext>
            </a:extLst>
          </p:cNvPr>
          <p:cNvSpPr txBox="1"/>
          <p:nvPr/>
        </p:nvSpPr>
        <p:spPr>
          <a:xfrm>
            <a:off x="7942327" y="3531778"/>
            <a:ext cx="2828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*Target </a:t>
            </a:r>
            <a:r>
              <a:rPr lang="en-US" dirty="0" err="1"/>
              <a:t>RNA:crRNA</a:t>
            </a:r>
            <a:r>
              <a:rPr lang="en-US" dirty="0"/>
              <a:t> complex</a:t>
            </a:r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1E1A8108-5B79-C4F6-F333-2C1767FD9414}"/>
              </a:ext>
            </a:extLst>
          </p:cNvPr>
          <p:cNvSpPr/>
          <p:nvPr/>
        </p:nvSpPr>
        <p:spPr>
          <a:xfrm>
            <a:off x="7759202" y="4836508"/>
            <a:ext cx="211396" cy="649891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83487BF-E8E0-04AB-B74B-400D13866791}"/>
              </a:ext>
            </a:extLst>
          </p:cNvPr>
          <p:cNvSpPr txBox="1"/>
          <p:nvPr/>
        </p:nvSpPr>
        <p:spPr>
          <a:xfrm>
            <a:off x="7939316" y="4951050"/>
            <a:ext cx="171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Cleaved product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AE44D27-FE90-DBEF-DB02-A92C82EF9C93}"/>
              </a:ext>
            </a:extLst>
          </p:cNvPr>
          <p:cNvSpPr txBox="1"/>
          <p:nvPr/>
        </p:nvSpPr>
        <p:spPr>
          <a:xfrm>
            <a:off x="7866122" y="256948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Cas7-11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11EDB57-8F06-C364-B221-CDCB51681D5E}"/>
              </a:ext>
            </a:extLst>
          </p:cNvPr>
          <p:cNvSpPr txBox="1"/>
          <p:nvPr/>
        </p:nvSpPr>
        <p:spPr>
          <a:xfrm>
            <a:off x="7939316" y="651794"/>
            <a:ext cx="1682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crRNA (mature)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6A750ED-9F7D-8FBA-A3BB-57EF8681E072}"/>
              </a:ext>
            </a:extLst>
          </p:cNvPr>
          <p:cNvSpPr txBox="1"/>
          <p:nvPr/>
        </p:nvSpPr>
        <p:spPr>
          <a:xfrm>
            <a:off x="7864900" y="999858"/>
            <a:ext cx="1248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Target RNA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DBAED5-4352-945E-3ECC-A689F1C5758D}"/>
              </a:ext>
            </a:extLst>
          </p:cNvPr>
          <p:cNvSpPr txBox="1"/>
          <p:nvPr/>
        </p:nvSpPr>
        <p:spPr>
          <a:xfrm>
            <a:off x="4709895" y="314226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9DFB2CC-EF38-63D7-6144-6986F7A7AB0B}"/>
              </a:ext>
            </a:extLst>
          </p:cNvPr>
          <p:cNvSpPr txBox="1"/>
          <p:nvPr/>
        </p:nvSpPr>
        <p:spPr>
          <a:xfrm>
            <a:off x="4735669" y="985835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503058F-61F2-ED98-F0E8-A9004304241C}"/>
              </a:ext>
            </a:extLst>
          </p:cNvPr>
          <p:cNvSpPr txBox="1"/>
          <p:nvPr/>
        </p:nvSpPr>
        <p:spPr>
          <a:xfrm>
            <a:off x="4702891" y="7127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72E5582-50AB-3086-D23E-BD0074AC2CA2}"/>
              </a:ext>
            </a:extLst>
          </p:cNvPr>
          <p:cNvSpPr/>
          <p:nvPr/>
        </p:nvSpPr>
        <p:spPr>
          <a:xfrm>
            <a:off x="4702892" y="2836190"/>
            <a:ext cx="2917200" cy="3549112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343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41</Words>
  <Application>Microsoft Macintosh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Hemant Goswami</cp:lastModifiedBy>
  <cp:revision>25</cp:revision>
  <dcterms:created xsi:type="dcterms:W3CDTF">2022-07-14T13:48:17Z</dcterms:created>
  <dcterms:modified xsi:type="dcterms:W3CDTF">2022-09-26T19:42:05Z</dcterms:modified>
</cp:coreProperties>
</file>